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3" r:id="rId2"/>
    <p:sldId id="280" r:id="rId3"/>
    <p:sldId id="256" r:id="rId4"/>
    <p:sldId id="287" r:id="rId5"/>
    <p:sldId id="285" r:id="rId6"/>
    <p:sldId id="284" r:id="rId7"/>
    <p:sldId id="293" r:id="rId8"/>
    <p:sldId id="279" r:id="rId9"/>
    <p:sldId id="289" r:id="rId10"/>
    <p:sldId id="290" r:id="rId11"/>
    <p:sldId id="257" r:id="rId12"/>
    <p:sldId id="260" r:id="rId13"/>
    <p:sldId id="258" r:id="rId14"/>
    <p:sldId id="259" r:id="rId15"/>
    <p:sldId id="261" r:id="rId16"/>
    <p:sldId id="291" r:id="rId17"/>
    <p:sldId id="292" r:id="rId18"/>
    <p:sldId id="296" r:id="rId19"/>
    <p:sldId id="297" r:id="rId20"/>
    <p:sldId id="262" r:id="rId21"/>
    <p:sldId id="263" r:id="rId22"/>
    <p:sldId id="264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95" r:id="rId36"/>
    <p:sldId id="299" r:id="rId37"/>
    <p:sldId id="298" r:id="rId38"/>
    <p:sldId id="294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uchi.ru/teachers/group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ion.yandex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lecta.rosuchebnik.ru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aklass.ru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aklass.ru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khanacademy.org/" TargetMode="External"/><Relationship Id="rId2" Type="http://schemas.openxmlformats.org/officeDocument/2006/relationships/hyperlink" Target="https://www.khanacademy.org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globaltalents.ru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openschool.ru/ru/hom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Ð°ÑÑÐ¸Ð½ÐºÐ¸ Ð¿Ð¾ Ð·Ð°Ð¿ÑÐ¾ÑÑ ÑÐ¾ÑÐ¼Ð¸ÑÑÑÑÐµÐµ Ð¾ÑÐµÐ½Ð¸Ð²Ð°Ð½Ð¸Ðµ Ð¿Ð¾ ÑÐ³Ð¾Ñ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30" y="655320"/>
            <a:ext cx="6543630" cy="5090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53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age.mel.fm/i/U/U9eJR8ugBX/59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692696"/>
            <a:ext cx="7344816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790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это отечественная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онлайн-платформа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где ученики из всех регионов России изучают школьные предметы в интерактивной форме.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надежный помощник , с которым легче достигать целей ФГОС!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Данная платформа разработана для занятий в классе и дома для учащихся 1-11 классов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UCHI.Ru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Учи.ру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получает бесплатный доступ к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10 000интерактивных занятий, которые помогут сделать уроки еще более увлекательными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Функция «Начать урок» доступна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16:00 по будням.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Ваши ученики смогут принимать участие в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–олимпиадах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   </a:t>
            </a:r>
            <a:r>
              <a:rPr lang="en-US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UCHI.Ru</a:t>
            </a:r>
            <a:r>
              <a:rPr lang="en-US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Учи.ру</a:t>
            </a:r>
            <a:endParaRPr lang="ru-RU" sz="4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Проверочные работы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85860"/>
            <a:ext cx="79296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 на образовательной платформе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Учи.ру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комплексно повышают уровень знаний учащихся, а технология построения индивидуальной траектории позволяет каждому ученику освоить школьные предметы в комфортном для себя темпе.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  <a:ln>
            <a:solidFill>
              <a:srgbClr val="002060"/>
            </a:solidFill>
          </a:ln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образовательных результатов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Усвоение материала без пробелов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Рост интереса к школьным дисциплинам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Доступность для детей с особыми образовательными потребностями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Личный кабинет учителя с детальной статистикой по каждому ученику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Ключевые преимущества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Учи.ру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Методисты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Учи.ру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подготовили для Вас подборку заданий, которые в максимальной степени позволяют подготовить учащимся усвоить материал по разным предметам </a:t>
            </a:r>
          </a:p>
          <a:p>
            <a:pPr algn="just"/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AU" sz="4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https://uchi.ru/teachers/groups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Яндекс.Учебник</a:t>
            </a:r>
            <a:r>
              <a:rPr lang="ru-RU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ÐÐ°ÑÑÐ¸Ð½ÐºÐ¸ Ð¿Ð¾ Ð·Ð°Ð¿ÑÐ¾ÑÑ ÑÐ½Ð´ÐµÐºÑ Ð»Ð¾Ð³Ð¾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04864"/>
            <a:ext cx="5184576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33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целях содействия исполнению Указа Президента Российской Федерации «О национальных целях и стратегических задачах развития Российской Федерации на период до 2024 года» и Распоряжения Правительства Российской Федерации от 28 июля 2017 года № 1632-р «Об утверждении программы «Цифровая экономика Российской Федерации» ООО «Яндекс» реализует 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образовательный проект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Яндекс.Учебник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в начальном общем образовании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Яндекс.Учебник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это цифровой образовательный ресурс, позволяющий повышать качество знаний и индивидуальные образовательные результаты учеников на основе использования передовых научных разработок в области цифровой педагогики с учетом требований федерального государственного образовательного стандарта начального общего образования. Данный сервис включает задания по математике и русскому языку для учащихся 2–4-го классов с автоматической проверкой и обратной связью. Использование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Яндекс.Учебник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позволяет повысить успеваемость учеников, делает уроки и домашние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«Российская электронная школа» – это интерактивные уроки по всему школьному курсу с 1 по 11 класс от лучших учителей страны, созданные для того, чтобы у каждого ребёнка была возможность получить бесплатное качественное общее образование.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«РОССИЙСКАЯ </a:t>
            </a:r>
            <a:r>
              <a:rPr lang="ru-RU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ЭЛЕКТРОННАЯ </a:t>
            </a:r>
            <a:r>
              <a:rPr lang="ru-RU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ШКОЛА» </a:t>
            </a:r>
            <a:r>
              <a:rPr lang="ru-RU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47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Интерактивные уроки «Российской электронной школы» строятся на основе специально разработанных авторских программ, успешно прошедших независимую экспертизу. Эти уроки полностью соответствуют федеральным государственным образовательным стандартам (ФГОС) и примерной основной образовательной программе общего образования. Упражнения и проверочные задания в уроках даны по типу экзаменационных тестов и могут быть использованы для подготовки к государственной итоговой аттестации в форме ОГЭ и ЕГЭ.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083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16633"/>
            <a:ext cx="8229600" cy="3168351"/>
          </a:xfrm>
        </p:spPr>
        <p:txBody>
          <a:bodyPr>
            <a:normAutofit fontScale="92500" lnSpcReduction="20000"/>
          </a:bodyPr>
          <a:lstStyle/>
          <a:p>
            <a:pPr marL="109728" indent="0" fontAlgn="base">
              <a:buNone/>
            </a:pPr>
            <a:endParaRPr lang="ru-RU" i="1" dirty="0" smtClean="0"/>
          </a:p>
          <a:p>
            <a:pPr marL="109728" indent="0"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</a:p>
          <a:p>
            <a:pPr marL="109728" indent="0" algn="ctr" fontAlgn="base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сделать телефон и компьютер полезными </a:t>
            </a:r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учеников, учителей и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родителей? 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0" y="3148588"/>
            <a:ext cx="7056784" cy="367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Российская цифровая образовательная платформа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LECTA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для учеников, учителей и родителей. Электронные учебники по всей школьной программе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A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https://lecta.rosuc</a:t>
            </a:r>
            <a:r>
              <a:rPr lang="en-AU" sz="4000" dirty="0" smtClean="0">
                <a:solidFill>
                  <a:srgbClr val="002060"/>
                </a:solidFill>
                <a:hlinkClick r:id="rId2"/>
              </a:rPr>
              <a:t>hebnik.ru/</a:t>
            </a:r>
            <a:endParaRPr lang="ru-RU" sz="4000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LECTA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сервисы  для учителей, направленные на сокращение затрат времени на поиск учебных материалов, подготовку к уроку, проверку домашних заданий, проведение проверочных и контрольных работ.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LECTA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платформы  – помочь участникам образовательного процесса, то есть учителям, ученикам и их родителям, российской школе достичь лучших результатов обучения с меньшими усилиями и затратами.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Ключевые преимущества LECTA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Бесплатные сервисы LECTA: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повышают учебную мотивацию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ускоряют подготовку к занятиям и проверку заданий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расширяют потенциал для творчества на уроке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дают возможности для профессионального развития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Ключевые преимущества LECTA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Классная работа»— это удобный цифровой сервис, который поможет вам быстро подготовиться к учебному занятию и на 100% использовать каждую минуту урока.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Выберите рабочую программу и скачайте календарно-тематическое планирование.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Выберите готовый сценарий урока. Внесите нужные Вам правки: в технологическую карту урока или в презентацию, если требуется.</a:t>
            </a:r>
          </a:p>
          <a:p>
            <a:pPr algn="just"/>
            <a:endParaRPr lang="ru-RU" b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«Классная работа»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Классная работа рассчитана на весь учебный год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добавления в портфель сразу можно использовать на уроках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Возможность редактировать, добавив свои этапы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несколько раз добавлять одну и ту же классную работу в портфель</a:t>
            </a:r>
          </a:p>
          <a:p>
            <a:pPr algn="just"/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программы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000108"/>
            <a:ext cx="8543956" cy="5007183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Тренировочные, проверочные и контрольные задания разных уровней сложности позволяют автоматизировать проверку знаний и анализ результатов (ключи доступны только учителю).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контрольной работы на интерактивной доске, в распечатанном виде или на устройствах учеников.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Индивидуализация контрольной работы для группы или ученика.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Автоматическая проверка правильности выполнения заданий.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Возможность объединения учеников в виртуальный класс, выполнение заданий в электронном виде и сохранение всей истории по каждому ученику. 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Контрольная работа 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возможности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07209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Всероссийские проверочные работы (ВПР) — это контрольные работы, проводимые по отдельным учебным предметам для оценки уровня подготовки школьников с учётом требований ФГОС.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отработки и закрепления необходимых для успешной сдачи навыков доступны специально разработанные тренировочные и контрольные материалы, призванные помочь в подготовке к ВПР.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2255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Подготовка к Всероссийским проверочным работам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 ВПР составляются в формулировках, принятых в учебниках из федерального перечня, рекомендованного Министерством образования и науки РФ для использования в школах.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Выбрать тренажер из доступных ВПР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Подготовка к Всероссийским проверочным работам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преимущества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0842" y="1196752"/>
            <a:ext cx="82153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Проверка знаний и отработка навыков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Множественные варианты заданий 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Психологическая подготовка ученика к испытанию 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 полностью соответствуют формату ВПР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Экономия времени учителя 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Наглядный показатель уровня подготовки ученика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 Образовательные платформы – как средство повышения качества обучения</a:t>
            </a:r>
            <a:r>
              <a:rPr lang="ru-RU" sz="4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Цифровой ресурс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помогает мотивировать школьников на самоподготовку, логично вписывается в систему домашних заданий, решая проблему списывания и качественного формирования предметных навыков на основе умения учиться.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A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www.yaklass.ru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86430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онлайн-занятий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подготовки к экзаменам по русскому языку, алгебре и геометрии и другим предметам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ОГЭ, ЕГЭ,  ВПР, видео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уроки-интернет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уроки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Интерактивные задания от 1С :Школа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ИКТ – грамотность, переменка 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www.yaklass.ru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0718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может автоматизировать отчетность : как только ученики начнут заниматься в разделе «Предметы»,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разделе результаты появятся проверенные системой результаты, а так же рекомендованные оценки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Работать учитель может в классе : презентация теории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Прохождение заданий у интерактивной доски/экрана одним учеником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Основные преимущества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Фронтальный опрос по очереди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Фронтальный опрос класса всех сразу (на планшетах, компьютерах, смартфонах)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 контрольную , срез знаний в текстовом режиме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Дополнительные факультативные  и индивидуальные занятия, работу с отстающими, одаренными учениками, а также с учениками ОВЗ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Основные преимущества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07862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 дает возможность составления статистических отчетов и анализов: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мотивационной работе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контрольной работе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домашней работе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индивидуальной работе с учениками ОВЗ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Дополнительных занятий для отстающих учеников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Факультативов для одаренных учеников 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Основные преимущества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Проболел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урок, не разобрался в теме или просто интересно услышать еще одну точку зрения на произведение, которое сейчас разбирается на уроке литературы? Хочется проверить свои силы, или забежать вперед и послушать то, что будет дальше? Очень помогает в этом платформа Интернет-урок. Короткие (7-8 минутные)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видеоуроки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темам школьной программы представлены разными учителями, подкреплены текстами и тестами.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Кроме того, на сайте есть что посмотреть и родителям: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видеолекции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детской психологии и здоровью, рассказы о том, что такое игра и почему она нужна детям. Еще на сайте есть замечательный раздел «Ученые – детям». Здесь есть лекции и для школьников, но, например, раздел «Математика для гуманитариев» будет полезна и для старших школьников, и для студентов, и для тех, кто что-то пропустил по математике в школе. Можно и вовсе выбрать себе класс и заниматься по программе, которую выстраивает сайт. Часть контента бесплатна, часть доступна по платной подписке (например, тренажеры), но цены вполне доступные.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Интернет-урок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83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Академию Хана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наверное, слышали все, но не у всех доходили руки до этого сайта. Но о посещении его жалеть не придется.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Салман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Хан, преподавая математику своим родственницам, и не думал, что так быстро его домашняя помощь станет огромным образовательным проектом, на котором будет место для самых разных курсов и где будут находить нужные предметы все — от младших школьников до взрослых. Заходя на основную платформу сайта, вы прочитаете: «Бесплатно. Для всех. Навсегда».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 </a:t>
            </a:r>
            <a:r>
              <a:rPr lang="ru-RU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русская версия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приятно удивит отличной качественной подборкой материалов на русском языке. Учиться безумно увлекательно — тут не забывать бы о других делах!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Академия Хана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86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Хотя на этом </a:t>
            </a:r>
            <a:r>
              <a:rPr lang="ru-RU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сайте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всего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видеороликов, заглянуть туда все же стоит. И не только заглянуть, но и регулярно заглядывать. Детям легко найти время на 10‑15-минутные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видеолекции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 которых специалисты по дизайну, PR, современному искусству и другим гуманитарным направлениям рассказывают об этих специальностях и их месте в современном мире. Можно сказать, этот проект — своего рода пособие по профессиональной ориентации. А в конкурсах этого портала с удовольствием поучаствовали бы 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взрослые.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44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Одаренные дети</a:t>
            </a:r>
            <a:br>
              <a:rPr lang="ru-RU" sz="44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11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Платформа «Открытая школа» — это российский образовательный проект, который предлагает учителям работать с качественным интерактивным материалом. Для создания контента в «Открытой школе» используются современные информационные и педагогические технологии, предоставляются возможности для создания новой образовательной среды, где каждый учитель найдет нужный ему контент.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fontAlgn="base"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Уроки содержат мультимедийные иллюстрации, виртуальные практические упражнения и проверочные задания, что помогает легче запоминать материал, усваивать знания и развивать математические навыки. Каждый урок логически завершен и делится на пять этапов: информационный, операционный, обратной связи, контрольный и оценивающий. В процессе работы с курсом на ваших уроках школьники смогут возвращаться к заданиям, в которых были допущены ошибки, и восполнять пробелы в знаниях. Разработанную программу можно использовать на любом этапе обучения (объяснение новой темы, актуализация, обобщение и систематизация, контроль усвоения знаний).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«Открытая школа»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22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Ð°ÑÑÐ¸Ð½ÐºÐ¸ Ð¿Ð¾ Ð·Ð°Ð¿ÑÐ¾ÑÑ ÑÐ¾ÑÐ¼Ð¸ÑÑÑÑÐµÐµ Ð¾ÑÐµÐ½Ð¸Ð²Ð°Ð½Ð¸Ðµ Ð¿Ð¾ ÑÐ³Ð¾Ñ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30" y="655320"/>
            <a:ext cx="6543630" cy="5090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23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помогут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освоить школьную программу, 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углубить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свои знания по разным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предметам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заменят репетитора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вдохновят и учителя, и ученика, и родителя, 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интересно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увлекательно!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pPr marL="109728" indent="0"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marL="109728" indent="0"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(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полезно, конечно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!)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91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/>
          <a:lstStyle/>
          <a:p>
            <a:pPr marL="109728" indent="0"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Несмотря на ожесточенные дискуссии, консерватизм и инерцию гаджеты и технологии проникают в школу. В России онлайн-сервисы для школьников появились сравнительно недавно, но уже можно назвать несколько очень удачных примеров. В обзоре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— все, что может пригодиться школьнику с первого класса и до подготовки к ЕГЭ.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429000"/>
            <a:ext cx="6824234" cy="339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5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Современный учитель понимает, что образование стремится к восприятию каждого ученика как уникальной личности, к работе с которой необходим особый подход, поэтому традиционные схемы работы уходят в прошлое, образование становится открытым и индивидуализированным, а за внимание школьников приходится конкурировать с гаджетами.  Вопросы того, как из существующих методик, учебников и материалов выбрать нужные, как скомпоновать материал и заинтересовать учеников, волнует и родителей и, конечно, учителей.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4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692696"/>
            <a:ext cx="8496944" cy="143103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лучших образовательных ресурсов для школьников </a:t>
            </a:r>
            <a:r>
              <a:rPr lang="ru-RU" sz="4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4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не только</a:t>
            </a:r>
            <a:r>
              <a:rPr lang="ru-RU" sz="44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https://www.matrony.ru/wp-content/uploads/2017/08/2aRk9lLaHR0cDovL29jZG4uZXUvaW1hZ2VzL3B1bHNjbXMvTVRZN01EQV8vZTc1OTVlMzE1MDY2M2JmODk4NjVhYTUzNGRmYTlkZTEuanBnkZMCzQSwAIGhMAE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08920"/>
            <a:ext cx="4839069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533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Ð°ÑÑÐ¸Ð½ÐºÐ¸ Ð¿Ð¾ Ð·Ð°Ð¿ÑÐ¾ÑÑ ÑÐ¾ÑÐ¼Ð¸ÑÑÑÑÐµÐµ Ð¾ÑÐµÐ½Ð¸Ð²Ð°Ð½Ð¸Ðµ Ð¿Ð¾ ÑÐ³Ð¾Ñ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730" y="655320"/>
            <a:ext cx="6543630" cy="5090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16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411</TotalTime>
  <Words>1365</Words>
  <Application>Microsoft Office PowerPoint</Application>
  <PresentationFormat>Экран (4:3)</PresentationFormat>
  <Paragraphs>118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Открытая</vt:lpstr>
      <vt:lpstr>Презентация PowerPoint</vt:lpstr>
      <vt:lpstr>Презентация PowerPoint</vt:lpstr>
      <vt:lpstr>« Образовательные платформы – как средство повышения качества обучения»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 10 лучших образовательных ресурсов для школьников  и не только </vt:lpstr>
      <vt:lpstr>Презентация PowerPoint</vt:lpstr>
      <vt:lpstr>Презентация PowerPoint</vt:lpstr>
      <vt:lpstr>UCHI.Ru  - Учи.ру</vt:lpstr>
      <vt:lpstr>   UCHI.Ru  - Учи.ру</vt:lpstr>
      <vt:lpstr>Проверочные работы </vt:lpstr>
      <vt:lpstr>Ключевые преимущества Учи.ру</vt:lpstr>
      <vt:lpstr>https://uchi.ru/teachers/groups </vt:lpstr>
      <vt:lpstr>Яндекс.Учебник </vt:lpstr>
      <vt:lpstr>Презентация PowerPoint</vt:lpstr>
      <vt:lpstr>«РОССИЙСКАЯ  ЭЛЕКТРОННАЯ ШКОЛА»  </vt:lpstr>
      <vt:lpstr>Презентация PowerPoint</vt:lpstr>
      <vt:lpstr> LECTA</vt:lpstr>
      <vt:lpstr>LECTA</vt:lpstr>
      <vt:lpstr>Ключевые преимущества LECTA</vt:lpstr>
      <vt:lpstr>Ключевые преимущества LECTA</vt:lpstr>
      <vt:lpstr>«Классная работа»</vt:lpstr>
      <vt:lpstr>Возможности программы  </vt:lpstr>
      <vt:lpstr> Контрольная работа   основные возможности  </vt:lpstr>
      <vt:lpstr> Подготовка к Всероссийским проверочным работам </vt:lpstr>
      <vt:lpstr>Подготовка к Всероссийским проверочным работам</vt:lpstr>
      <vt:lpstr> Основные преимущества </vt:lpstr>
      <vt:lpstr>«ЯКласс»</vt:lpstr>
      <vt:lpstr>якласс www.yaklass.ru </vt:lpstr>
      <vt:lpstr>«ЯКласс» Основные преимущества </vt:lpstr>
      <vt:lpstr>«ЯКласс» Основные преимущества </vt:lpstr>
      <vt:lpstr> «ЯКласс» Основные преимущества </vt:lpstr>
      <vt:lpstr>Интернет-урок </vt:lpstr>
      <vt:lpstr>Академия Хана </vt:lpstr>
      <vt:lpstr>Одаренные дети </vt:lpstr>
      <vt:lpstr>«Открытая школа»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Учебные образовательные платформы</dc:title>
  <dc:creator>User</dc:creator>
  <cp:lastModifiedBy>Светлана Савчук</cp:lastModifiedBy>
  <cp:revision>56</cp:revision>
  <dcterms:created xsi:type="dcterms:W3CDTF">2018-12-15T10:18:19Z</dcterms:created>
  <dcterms:modified xsi:type="dcterms:W3CDTF">2020-03-19T21:07:18Z</dcterms:modified>
</cp:coreProperties>
</file>